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72" r:id="rId5"/>
    <p:sldId id="283" r:id="rId6"/>
    <p:sldId id="275" r:id="rId7"/>
    <p:sldId id="278" r:id="rId8"/>
    <p:sldId id="276" r:id="rId9"/>
    <p:sldId id="279" r:id="rId10"/>
    <p:sldId id="281" r:id="rId11"/>
    <p:sldId id="28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ру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52" y="1"/>
            <a:ext cx="9173352" cy="68579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pic>
        <p:nvPicPr>
          <p:cNvPr id="7" name="Рисунок 6" descr="P1060328.JPG"/>
          <p:cNvPicPr>
            <a:picLocks noChangeAspect="1"/>
          </p:cNvPicPr>
          <p:nvPr/>
        </p:nvPicPr>
        <p:blipFill>
          <a:blip r:embed="rId3" cstate="print"/>
          <a:srcRect b="14578"/>
          <a:stretch>
            <a:fillRect/>
          </a:stretch>
        </p:blipFill>
        <p:spPr>
          <a:xfrm>
            <a:off x="1547664" y="980728"/>
            <a:ext cx="359665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119675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Музыкальный уголок: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Инструменты здесь в рядок.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Хочешь, бубен ты возьми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Или в дудочку дуди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P1060291.JPG"/>
          <p:cNvPicPr>
            <a:picLocks noChangeAspect="1"/>
          </p:cNvPicPr>
          <p:nvPr/>
        </p:nvPicPr>
        <p:blipFill>
          <a:blip r:embed="rId4" cstate="print"/>
          <a:srcRect l="6657" t="37291" r="4792"/>
          <a:stretch>
            <a:fillRect/>
          </a:stretch>
        </p:blipFill>
        <p:spPr>
          <a:xfrm>
            <a:off x="4211960" y="3429000"/>
            <a:ext cx="4032448" cy="214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187624" y="357301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Строим, строим мы, друзья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Домик и конюшню.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Приходите к нам сюда,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Будем рады вам всегда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!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47667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Психологический уголок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P1000228.JPG"/>
          <p:cNvPicPr>
            <a:picLocks noChangeAspect="1"/>
          </p:cNvPicPr>
          <p:nvPr/>
        </p:nvPicPr>
        <p:blipFill>
          <a:blip r:embed="rId3" cstate="print"/>
          <a:srcRect t="12191" r="2286"/>
          <a:stretch>
            <a:fillRect/>
          </a:stretch>
        </p:blipFill>
        <p:spPr>
          <a:xfrm>
            <a:off x="2267744" y="2060848"/>
            <a:ext cx="4824536" cy="3251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00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pic>
        <p:nvPicPr>
          <p:cNvPr id="8" name="Рисунок 7" descr="P1000139.JPG"/>
          <p:cNvPicPr>
            <a:picLocks noChangeAspect="1"/>
          </p:cNvPicPr>
          <p:nvPr/>
        </p:nvPicPr>
        <p:blipFill>
          <a:blip r:embed="rId4" cstate="print"/>
          <a:srcRect t="24744"/>
          <a:stretch>
            <a:fillRect/>
          </a:stretch>
        </p:blipFill>
        <p:spPr>
          <a:xfrm>
            <a:off x="3635896" y="620688"/>
            <a:ext cx="3778867" cy="2132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00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005064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P1000125.JPG"/>
          <p:cNvPicPr>
            <a:picLocks noChangeAspect="1"/>
          </p:cNvPicPr>
          <p:nvPr/>
        </p:nvPicPr>
        <p:blipFill>
          <a:blip r:embed="rId6" cstate="print"/>
          <a:srcRect t="32656" b="5660"/>
          <a:stretch>
            <a:fillRect/>
          </a:stretch>
        </p:blipFill>
        <p:spPr>
          <a:xfrm rot="5400000">
            <a:off x="267528" y="2332872"/>
            <a:ext cx="3960440" cy="1832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67944" y="299695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эмблема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Эмблема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96752"/>
            <a:ext cx="4464496" cy="4464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 девиз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283152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Мы , Утята, задорные ребята!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Славно мы в саду живём,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Звонко песенки поём!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Мы танцуем и играем,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Всех к нам в гости приглашаем!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100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05064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воспитатели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игна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2043368" cy="240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роз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68760"/>
            <a:ext cx="2073597" cy="243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63688" y="393305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Игнатова Лариса Анатольевна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квалификационная категория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93305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Дроздецкая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Татьяна Егоровна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квалификационная категория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404665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приёмная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P1060336.JPG"/>
          <p:cNvPicPr>
            <a:picLocks noChangeAspect="1"/>
          </p:cNvPicPr>
          <p:nvPr/>
        </p:nvPicPr>
        <p:blipFill>
          <a:blip r:embed="rId3" cstate="print"/>
          <a:srcRect l="11496"/>
          <a:stretch>
            <a:fillRect/>
          </a:stretch>
        </p:blipFill>
        <p:spPr>
          <a:xfrm>
            <a:off x="1547664" y="1268760"/>
            <a:ext cx="2771800" cy="234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60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60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72000" y="4077072"/>
            <a:ext cx="2304257" cy="1728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603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789040"/>
            <a:ext cx="3048339" cy="2286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pic>
        <p:nvPicPr>
          <p:cNvPr id="6" name="Рисунок 5" descr="P1060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76470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55776" y="40050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Приходи, честной народ!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Группа ясельная вас ждёт!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Приглашаем в гости к нам,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 нашим интересным уголкам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548680"/>
            <a:ext cx="5688632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Уголок для творчества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Рисунок 20" descr="P1060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P1060304.JPG"/>
          <p:cNvPicPr>
            <a:picLocks noChangeAspect="1"/>
          </p:cNvPicPr>
          <p:nvPr/>
        </p:nvPicPr>
        <p:blipFill>
          <a:blip r:embed="rId4" cstate="print"/>
          <a:srcRect l="3676" r="4427"/>
          <a:stretch>
            <a:fillRect/>
          </a:stretch>
        </p:blipFill>
        <p:spPr>
          <a:xfrm rot="5400000">
            <a:off x="5099281" y="1893607"/>
            <a:ext cx="2880319" cy="235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843808" y="479715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Наш умелый Карандашик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Учит пальчики играть,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Клеить, лепить и рисовать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P106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182" y="0"/>
            <a:ext cx="9173182" cy="708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54868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Спортивный уголок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Рисунок 14" descr="P1060341.JPG"/>
          <p:cNvPicPr>
            <a:picLocks noChangeAspect="1"/>
          </p:cNvPicPr>
          <p:nvPr/>
        </p:nvPicPr>
        <p:blipFill>
          <a:blip r:embed="rId4" cstate="print"/>
          <a:srcRect t="25200" b="11801"/>
          <a:stretch>
            <a:fillRect/>
          </a:stretch>
        </p:blipFill>
        <p:spPr>
          <a:xfrm>
            <a:off x="2771800" y="4509120"/>
            <a:ext cx="3600400" cy="170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1060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412776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932040" y="170080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Вам представить мы хотим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Уголок спортивный!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Хочешь ты здоровым быть?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Двигайся активно!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5256584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Кукольный уголок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P1060254.JPG"/>
          <p:cNvPicPr>
            <a:picLocks noChangeAspect="1"/>
          </p:cNvPicPr>
          <p:nvPr/>
        </p:nvPicPr>
        <p:blipFill>
          <a:blip r:embed="rId3" cstate="print"/>
          <a:srcRect t="1460" r="13140"/>
          <a:stretch>
            <a:fillRect/>
          </a:stretch>
        </p:blipFill>
        <p:spPr>
          <a:xfrm>
            <a:off x="1403648" y="1988840"/>
            <a:ext cx="3456384" cy="294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4048" y="2276872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Захочешь – ты бельё погладь,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Иль уложи дочурок спать.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хочешь – их за стол сажай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крепким чаем угощай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170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Наша эмблема</vt:lpstr>
      <vt:lpstr>Наш девиз</vt:lpstr>
      <vt:lpstr>Наши воспитатели</vt:lpstr>
      <vt:lpstr>Слайд 5</vt:lpstr>
      <vt:lpstr>Слайд 6</vt:lpstr>
      <vt:lpstr>Слайд 7</vt:lpstr>
      <vt:lpstr>Слайд 8</vt:lpstr>
      <vt:lpstr>Кукольный уголок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«Развиваемся и получаем удовольствие»  (Дизайн-проект психологического уголка)</dc:title>
  <dc:creator>User</dc:creator>
  <cp:lastModifiedBy>User</cp:lastModifiedBy>
  <cp:revision>42</cp:revision>
  <dcterms:created xsi:type="dcterms:W3CDTF">2013-02-27T14:20:24Z</dcterms:created>
  <dcterms:modified xsi:type="dcterms:W3CDTF">2017-10-29T03:52:25Z</dcterms:modified>
</cp:coreProperties>
</file>